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87" r:id="rId5"/>
  </p:sldMasterIdLst>
  <p:notesMasterIdLst>
    <p:notesMasterId r:id="rId14"/>
  </p:notesMasterIdLst>
  <p:sldIdLst>
    <p:sldId id="2147470766" r:id="rId6"/>
    <p:sldId id="2147470763" r:id="rId7"/>
    <p:sldId id="2147470765" r:id="rId8"/>
    <p:sldId id="2147470767" r:id="rId9"/>
    <p:sldId id="2147470768" r:id="rId10"/>
    <p:sldId id="2147470769" r:id="rId11"/>
    <p:sldId id="583" r:id="rId12"/>
    <p:sldId id="555" r:id="rId13"/>
  </p:sldIdLst>
  <p:sldSz cx="12192000" cy="6858000"/>
  <p:notesSz cx="6985000" cy="9283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1235"/>
    <a:srgbClr val="02216E"/>
    <a:srgbClr val="004990"/>
    <a:srgbClr val="B6E4E5"/>
    <a:srgbClr val="D020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F1A5EF-4C25-4477-8538-EB34077AAD44}" v="38" dt="2024-08-14T15:16:08.3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4660" autoAdjust="0"/>
  </p:normalViewPr>
  <p:slideViewPr>
    <p:cSldViewPr snapToGrid="0">
      <p:cViewPr varScale="1">
        <p:scale>
          <a:sx n="112" d="100"/>
          <a:sy n="112" d="100"/>
        </p:scale>
        <p:origin x="528" y="114"/>
      </p:cViewPr>
      <p:guideLst/>
    </p:cSldViewPr>
  </p:slideViewPr>
  <p:outlineViewPr>
    <p:cViewPr>
      <p:scale>
        <a:sx n="33" d="100"/>
        <a:sy n="33" d="100"/>
      </p:scale>
      <p:origin x="0" y="-68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822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di Bailey" userId="8842d9fa-7aeb-46eb-aa0e-7d05b1601cae" providerId="ADAL" clId="{0CF1A5EF-4C25-4477-8538-EB34077AAD44}"/>
    <pc:docChg chg="custSel addSld delSld modSld sldOrd modMainMaster">
      <pc:chgData name="Jodi Bailey" userId="8842d9fa-7aeb-46eb-aa0e-7d05b1601cae" providerId="ADAL" clId="{0CF1A5EF-4C25-4477-8538-EB34077AAD44}" dt="2024-08-14T15:16:10.067" v="77" actId="962"/>
      <pc:docMkLst>
        <pc:docMk/>
      </pc:docMkLst>
      <pc:sldChg chg="del">
        <pc:chgData name="Jodi Bailey" userId="8842d9fa-7aeb-46eb-aa0e-7d05b1601cae" providerId="ADAL" clId="{0CF1A5EF-4C25-4477-8538-EB34077AAD44}" dt="2024-08-14T14:42:14.186" v="31" actId="2696"/>
        <pc:sldMkLst>
          <pc:docMk/>
          <pc:sldMk cId="2502789138" sldId="514"/>
        </pc:sldMkLst>
      </pc:sldChg>
      <pc:sldChg chg="delSp del mod">
        <pc:chgData name="Jodi Bailey" userId="8842d9fa-7aeb-46eb-aa0e-7d05b1601cae" providerId="ADAL" clId="{0CF1A5EF-4C25-4477-8538-EB34077AAD44}" dt="2024-08-14T14:31:32.493" v="14" actId="2696"/>
        <pc:sldMkLst>
          <pc:docMk/>
          <pc:sldMk cId="1416409525" sldId="575"/>
        </pc:sldMkLst>
        <pc:spChg chg="del">
          <ac:chgData name="Jodi Bailey" userId="8842d9fa-7aeb-46eb-aa0e-7d05b1601cae" providerId="ADAL" clId="{0CF1A5EF-4C25-4477-8538-EB34077AAD44}" dt="2024-08-14T14:31:03.080" v="2" actId="478"/>
          <ac:spMkLst>
            <pc:docMk/>
            <pc:sldMk cId="1416409525" sldId="575"/>
            <ac:spMk id="8" creationId="{9E9C3EF0-E5D1-B375-91D6-467FB0C68259}"/>
          </ac:spMkLst>
        </pc:spChg>
      </pc:sldChg>
      <pc:sldChg chg="ord">
        <pc:chgData name="Jodi Bailey" userId="8842d9fa-7aeb-46eb-aa0e-7d05b1601cae" providerId="ADAL" clId="{0CF1A5EF-4C25-4477-8538-EB34077AAD44}" dt="2024-08-14T14:42:02.197" v="30"/>
        <pc:sldMkLst>
          <pc:docMk/>
          <pc:sldMk cId="748235242" sldId="583"/>
        </pc:sldMkLst>
      </pc:sldChg>
      <pc:sldChg chg="del">
        <pc:chgData name="Jodi Bailey" userId="8842d9fa-7aeb-46eb-aa0e-7d05b1601cae" providerId="ADAL" clId="{0CF1A5EF-4C25-4477-8538-EB34077AAD44}" dt="2024-08-14T14:30:57.797" v="1" actId="2696"/>
        <pc:sldMkLst>
          <pc:docMk/>
          <pc:sldMk cId="3816921375" sldId="594"/>
        </pc:sldMkLst>
      </pc:sldChg>
      <pc:sldChg chg="del">
        <pc:chgData name="Jodi Bailey" userId="8842d9fa-7aeb-46eb-aa0e-7d05b1601cae" providerId="ADAL" clId="{0CF1A5EF-4C25-4477-8538-EB34077AAD44}" dt="2024-08-14T14:31:17.046" v="3" actId="2696"/>
        <pc:sldMkLst>
          <pc:docMk/>
          <pc:sldMk cId="61189526" sldId="2147470716"/>
        </pc:sldMkLst>
      </pc:sldChg>
      <pc:sldChg chg="del">
        <pc:chgData name="Jodi Bailey" userId="8842d9fa-7aeb-46eb-aa0e-7d05b1601cae" providerId="ADAL" clId="{0CF1A5EF-4C25-4477-8538-EB34077AAD44}" dt="2024-08-14T14:31:17.046" v="3" actId="2696"/>
        <pc:sldMkLst>
          <pc:docMk/>
          <pc:sldMk cId="1623118281" sldId="2147470717"/>
        </pc:sldMkLst>
      </pc:sldChg>
      <pc:sldChg chg="del">
        <pc:chgData name="Jodi Bailey" userId="8842d9fa-7aeb-46eb-aa0e-7d05b1601cae" providerId="ADAL" clId="{0CF1A5EF-4C25-4477-8538-EB34077AAD44}" dt="2024-08-14T14:31:17.046" v="3" actId="2696"/>
        <pc:sldMkLst>
          <pc:docMk/>
          <pc:sldMk cId="424433390" sldId="2147470718"/>
        </pc:sldMkLst>
      </pc:sldChg>
      <pc:sldChg chg="del">
        <pc:chgData name="Jodi Bailey" userId="8842d9fa-7aeb-46eb-aa0e-7d05b1601cae" providerId="ADAL" clId="{0CF1A5EF-4C25-4477-8538-EB34077AAD44}" dt="2024-08-14T14:31:17.046" v="3" actId="2696"/>
        <pc:sldMkLst>
          <pc:docMk/>
          <pc:sldMk cId="1850191131" sldId="2147470719"/>
        </pc:sldMkLst>
      </pc:sldChg>
      <pc:sldChg chg="del">
        <pc:chgData name="Jodi Bailey" userId="8842d9fa-7aeb-46eb-aa0e-7d05b1601cae" providerId="ADAL" clId="{0CF1A5EF-4C25-4477-8538-EB34077AAD44}" dt="2024-08-14T14:31:17.046" v="3" actId="2696"/>
        <pc:sldMkLst>
          <pc:docMk/>
          <pc:sldMk cId="3562338844" sldId="2147470720"/>
        </pc:sldMkLst>
      </pc:sldChg>
      <pc:sldChg chg="del">
        <pc:chgData name="Jodi Bailey" userId="8842d9fa-7aeb-46eb-aa0e-7d05b1601cae" providerId="ADAL" clId="{0CF1A5EF-4C25-4477-8538-EB34077AAD44}" dt="2024-08-14T14:31:17.046" v="3" actId="2696"/>
        <pc:sldMkLst>
          <pc:docMk/>
          <pc:sldMk cId="120633332" sldId="2147470721"/>
        </pc:sldMkLst>
      </pc:sldChg>
      <pc:sldChg chg="del">
        <pc:chgData name="Jodi Bailey" userId="8842d9fa-7aeb-46eb-aa0e-7d05b1601cae" providerId="ADAL" clId="{0CF1A5EF-4C25-4477-8538-EB34077AAD44}" dt="2024-08-14T14:31:17.046" v="3" actId="2696"/>
        <pc:sldMkLst>
          <pc:docMk/>
          <pc:sldMk cId="1586456697" sldId="2147470722"/>
        </pc:sldMkLst>
      </pc:sldChg>
      <pc:sldChg chg="del">
        <pc:chgData name="Jodi Bailey" userId="8842d9fa-7aeb-46eb-aa0e-7d05b1601cae" providerId="ADAL" clId="{0CF1A5EF-4C25-4477-8538-EB34077AAD44}" dt="2024-08-14T14:31:17.046" v="3" actId="2696"/>
        <pc:sldMkLst>
          <pc:docMk/>
          <pc:sldMk cId="2474044679" sldId="2147470723"/>
        </pc:sldMkLst>
      </pc:sldChg>
      <pc:sldChg chg="del">
        <pc:chgData name="Jodi Bailey" userId="8842d9fa-7aeb-46eb-aa0e-7d05b1601cae" providerId="ADAL" clId="{0CF1A5EF-4C25-4477-8538-EB34077AAD44}" dt="2024-08-14T14:31:17.046" v="3" actId="2696"/>
        <pc:sldMkLst>
          <pc:docMk/>
          <pc:sldMk cId="2258278863" sldId="2147470724"/>
        </pc:sldMkLst>
      </pc:sldChg>
      <pc:sldChg chg="del">
        <pc:chgData name="Jodi Bailey" userId="8842d9fa-7aeb-46eb-aa0e-7d05b1601cae" providerId="ADAL" clId="{0CF1A5EF-4C25-4477-8538-EB34077AAD44}" dt="2024-08-14T14:31:17.046" v="3" actId="2696"/>
        <pc:sldMkLst>
          <pc:docMk/>
          <pc:sldMk cId="743201465" sldId="2147470725"/>
        </pc:sldMkLst>
      </pc:sldChg>
      <pc:sldChg chg="del">
        <pc:chgData name="Jodi Bailey" userId="8842d9fa-7aeb-46eb-aa0e-7d05b1601cae" providerId="ADAL" clId="{0CF1A5EF-4C25-4477-8538-EB34077AAD44}" dt="2024-08-14T14:31:17.046" v="3" actId="2696"/>
        <pc:sldMkLst>
          <pc:docMk/>
          <pc:sldMk cId="792096170" sldId="2147470726"/>
        </pc:sldMkLst>
      </pc:sldChg>
      <pc:sldChg chg="del">
        <pc:chgData name="Jodi Bailey" userId="8842d9fa-7aeb-46eb-aa0e-7d05b1601cae" providerId="ADAL" clId="{0CF1A5EF-4C25-4477-8538-EB34077AAD44}" dt="2024-08-14T14:31:17.046" v="3" actId="2696"/>
        <pc:sldMkLst>
          <pc:docMk/>
          <pc:sldMk cId="2923984048" sldId="2147470727"/>
        </pc:sldMkLst>
      </pc:sldChg>
      <pc:sldChg chg="del">
        <pc:chgData name="Jodi Bailey" userId="8842d9fa-7aeb-46eb-aa0e-7d05b1601cae" providerId="ADAL" clId="{0CF1A5EF-4C25-4477-8538-EB34077AAD44}" dt="2024-08-14T14:31:17.046" v="3" actId="2696"/>
        <pc:sldMkLst>
          <pc:docMk/>
          <pc:sldMk cId="3153129461" sldId="2147470728"/>
        </pc:sldMkLst>
      </pc:sldChg>
      <pc:sldChg chg="del">
        <pc:chgData name="Jodi Bailey" userId="8842d9fa-7aeb-46eb-aa0e-7d05b1601cae" providerId="ADAL" clId="{0CF1A5EF-4C25-4477-8538-EB34077AAD44}" dt="2024-08-14T14:31:17.046" v="3" actId="2696"/>
        <pc:sldMkLst>
          <pc:docMk/>
          <pc:sldMk cId="3663130598" sldId="2147470729"/>
        </pc:sldMkLst>
      </pc:sldChg>
      <pc:sldChg chg="del">
        <pc:chgData name="Jodi Bailey" userId="8842d9fa-7aeb-46eb-aa0e-7d05b1601cae" providerId="ADAL" clId="{0CF1A5EF-4C25-4477-8538-EB34077AAD44}" dt="2024-08-14T14:31:17.046" v="3" actId="2696"/>
        <pc:sldMkLst>
          <pc:docMk/>
          <pc:sldMk cId="2402724295" sldId="2147470730"/>
        </pc:sldMkLst>
      </pc:sldChg>
      <pc:sldChg chg="del">
        <pc:chgData name="Jodi Bailey" userId="8842d9fa-7aeb-46eb-aa0e-7d05b1601cae" providerId="ADAL" clId="{0CF1A5EF-4C25-4477-8538-EB34077AAD44}" dt="2024-08-14T14:31:17.046" v="3" actId="2696"/>
        <pc:sldMkLst>
          <pc:docMk/>
          <pc:sldMk cId="2061117916" sldId="2147470731"/>
        </pc:sldMkLst>
      </pc:sldChg>
      <pc:sldChg chg="del">
        <pc:chgData name="Jodi Bailey" userId="8842d9fa-7aeb-46eb-aa0e-7d05b1601cae" providerId="ADAL" clId="{0CF1A5EF-4C25-4477-8538-EB34077AAD44}" dt="2024-08-14T14:31:17.046" v="3" actId="2696"/>
        <pc:sldMkLst>
          <pc:docMk/>
          <pc:sldMk cId="3749450305" sldId="2147470732"/>
        </pc:sldMkLst>
      </pc:sldChg>
      <pc:sldChg chg="del">
        <pc:chgData name="Jodi Bailey" userId="8842d9fa-7aeb-46eb-aa0e-7d05b1601cae" providerId="ADAL" clId="{0CF1A5EF-4C25-4477-8538-EB34077AAD44}" dt="2024-08-14T14:31:17.046" v="3" actId="2696"/>
        <pc:sldMkLst>
          <pc:docMk/>
          <pc:sldMk cId="3325474875" sldId="2147470733"/>
        </pc:sldMkLst>
      </pc:sldChg>
      <pc:sldChg chg="del">
        <pc:chgData name="Jodi Bailey" userId="8842d9fa-7aeb-46eb-aa0e-7d05b1601cae" providerId="ADAL" clId="{0CF1A5EF-4C25-4477-8538-EB34077AAD44}" dt="2024-08-14T14:31:17.046" v="3" actId="2696"/>
        <pc:sldMkLst>
          <pc:docMk/>
          <pc:sldMk cId="1360784546" sldId="2147470734"/>
        </pc:sldMkLst>
      </pc:sldChg>
      <pc:sldChg chg="del">
        <pc:chgData name="Jodi Bailey" userId="8842d9fa-7aeb-46eb-aa0e-7d05b1601cae" providerId="ADAL" clId="{0CF1A5EF-4C25-4477-8538-EB34077AAD44}" dt="2024-08-14T14:31:17.046" v="3" actId="2696"/>
        <pc:sldMkLst>
          <pc:docMk/>
          <pc:sldMk cId="3781265491" sldId="2147470735"/>
        </pc:sldMkLst>
      </pc:sldChg>
      <pc:sldChg chg="del">
        <pc:chgData name="Jodi Bailey" userId="8842d9fa-7aeb-46eb-aa0e-7d05b1601cae" providerId="ADAL" clId="{0CF1A5EF-4C25-4477-8538-EB34077AAD44}" dt="2024-08-14T14:31:17.046" v="3" actId="2696"/>
        <pc:sldMkLst>
          <pc:docMk/>
          <pc:sldMk cId="553294574" sldId="2147470736"/>
        </pc:sldMkLst>
      </pc:sldChg>
      <pc:sldChg chg="del">
        <pc:chgData name="Jodi Bailey" userId="8842d9fa-7aeb-46eb-aa0e-7d05b1601cae" providerId="ADAL" clId="{0CF1A5EF-4C25-4477-8538-EB34077AAD44}" dt="2024-08-14T14:31:17.046" v="3" actId="2696"/>
        <pc:sldMkLst>
          <pc:docMk/>
          <pc:sldMk cId="3927493318" sldId="2147470737"/>
        </pc:sldMkLst>
      </pc:sldChg>
      <pc:sldChg chg="del">
        <pc:chgData name="Jodi Bailey" userId="8842d9fa-7aeb-46eb-aa0e-7d05b1601cae" providerId="ADAL" clId="{0CF1A5EF-4C25-4477-8538-EB34077AAD44}" dt="2024-08-14T14:31:17.046" v="3" actId="2696"/>
        <pc:sldMkLst>
          <pc:docMk/>
          <pc:sldMk cId="2785197422" sldId="2147470738"/>
        </pc:sldMkLst>
      </pc:sldChg>
      <pc:sldChg chg="del">
        <pc:chgData name="Jodi Bailey" userId="8842d9fa-7aeb-46eb-aa0e-7d05b1601cae" providerId="ADAL" clId="{0CF1A5EF-4C25-4477-8538-EB34077AAD44}" dt="2024-08-14T14:31:17.046" v="3" actId="2696"/>
        <pc:sldMkLst>
          <pc:docMk/>
          <pc:sldMk cId="4292252011" sldId="2147470739"/>
        </pc:sldMkLst>
      </pc:sldChg>
      <pc:sldChg chg="del">
        <pc:chgData name="Jodi Bailey" userId="8842d9fa-7aeb-46eb-aa0e-7d05b1601cae" providerId="ADAL" clId="{0CF1A5EF-4C25-4477-8538-EB34077AAD44}" dt="2024-08-14T14:31:17.046" v="3" actId="2696"/>
        <pc:sldMkLst>
          <pc:docMk/>
          <pc:sldMk cId="449765842" sldId="2147470740"/>
        </pc:sldMkLst>
      </pc:sldChg>
      <pc:sldChg chg="del">
        <pc:chgData name="Jodi Bailey" userId="8842d9fa-7aeb-46eb-aa0e-7d05b1601cae" providerId="ADAL" clId="{0CF1A5EF-4C25-4477-8538-EB34077AAD44}" dt="2024-08-14T14:31:17.046" v="3" actId="2696"/>
        <pc:sldMkLst>
          <pc:docMk/>
          <pc:sldMk cId="2682139929" sldId="2147470741"/>
        </pc:sldMkLst>
      </pc:sldChg>
      <pc:sldChg chg="del">
        <pc:chgData name="Jodi Bailey" userId="8842d9fa-7aeb-46eb-aa0e-7d05b1601cae" providerId="ADAL" clId="{0CF1A5EF-4C25-4477-8538-EB34077AAD44}" dt="2024-08-14T14:31:17.046" v="3" actId="2696"/>
        <pc:sldMkLst>
          <pc:docMk/>
          <pc:sldMk cId="985873777" sldId="2147470742"/>
        </pc:sldMkLst>
      </pc:sldChg>
      <pc:sldChg chg="del">
        <pc:chgData name="Jodi Bailey" userId="8842d9fa-7aeb-46eb-aa0e-7d05b1601cae" providerId="ADAL" clId="{0CF1A5EF-4C25-4477-8538-EB34077AAD44}" dt="2024-08-14T14:31:17.046" v="3" actId="2696"/>
        <pc:sldMkLst>
          <pc:docMk/>
          <pc:sldMk cId="2678330652" sldId="2147470743"/>
        </pc:sldMkLst>
      </pc:sldChg>
      <pc:sldChg chg="del">
        <pc:chgData name="Jodi Bailey" userId="8842d9fa-7aeb-46eb-aa0e-7d05b1601cae" providerId="ADAL" clId="{0CF1A5EF-4C25-4477-8538-EB34077AAD44}" dt="2024-08-14T14:31:17.046" v="3" actId="2696"/>
        <pc:sldMkLst>
          <pc:docMk/>
          <pc:sldMk cId="3869727859" sldId="2147470744"/>
        </pc:sldMkLst>
      </pc:sldChg>
      <pc:sldChg chg="del">
        <pc:chgData name="Jodi Bailey" userId="8842d9fa-7aeb-46eb-aa0e-7d05b1601cae" providerId="ADAL" clId="{0CF1A5EF-4C25-4477-8538-EB34077AAD44}" dt="2024-08-14T14:31:17.046" v="3" actId="2696"/>
        <pc:sldMkLst>
          <pc:docMk/>
          <pc:sldMk cId="2129919633" sldId="2147470745"/>
        </pc:sldMkLst>
      </pc:sldChg>
      <pc:sldChg chg="del">
        <pc:chgData name="Jodi Bailey" userId="8842d9fa-7aeb-46eb-aa0e-7d05b1601cae" providerId="ADAL" clId="{0CF1A5EF-4C25-4477-8538-EB34077AAD44}" dt="2024-08-14T14:31:17.046" v="3" actId="2696"/>
        <pc:sldMkLst>
          <pc:docMk/>
          <pc:sldMk cId="3319498004" sldId="2147470746"/>
        </pc:sldMkLst>
      </pc:sldChg>
      <pc:sldChg chg="del">
        <pc:chgData name="Jodi Bailey" userId="8842d9fa-7aeb-46eb-aa0e-7d05b1601cae" providerId="ADAL" clId="{0CF1A5EF-4C25-4477-8538-EB34077AAD44}" dt="2024-08-14T14:31:17.046" v="3" actId="2696"/>
        <pc:sldMkLst>
          <pc:docMk/>
          <pc:sldMk cId="2545779039" sldId="2147470747"/>
        </pc:sldMkLst>
      </pc:sldChg>
      <pc:sldChg chg="del">
        <pc:chgData name="Jodi Bailey" userId="8842d9fa-7aeb-46eb-aa0e-7d05b1601cae" providerId="ADAL" clId="{0CF1A5EF-4C25-4477-8538-EB34077AAD44}" dt="2024-08-14T14:31:17.046" v="3" actId="2696"/>
        <pc:sldMkLst>
          <pc:docMk/>
          <pc:sldMk cId="3029028899" sldId="2147470748"/>
        </pc:sldMkLst>
      </pc:sldChg>
      <pc:sldChg chg="del">
        <pc:chgData name="Jodi Bailey" userId="8842d9fa-7aeb-46eb-aa0e-7d05b1601cae" providerId="ADAL" clId="{0CF1A5EF-4C25-4477-8538-EB34077AAD44}" dt="2024-08-14T14:31:17.046" v="3" actId="2696"/>
        <pc:sldMkLst>
          <pc:docMk/>
          <pc:sldMk cId="3859920879" sldId="2147470749"/>
        </pc:sldMkLst>
      </pc:sldChg>
      <pc:sldChg chg="del">
        <pc:chgData name="Jodi Bailey" userId="8842d9fa-7aeb-46eb-aa0e-7d05b1601cae" providerId="ADAL" clId="{0CF1A5EF-4C25-4477-8538-EB34077AAD44}" dt="2024-08-14T14:31:17.046" v="3" actId="2696"/>
        <pc:sldMkLst>
          <pc:docMk/>
          <pc:sldMk cId="473516581" sldId="2147470750"/>
        </pc:sldMkLst>
      </pc:sldChg>
      <pc:sldChg chg="del">
        <pc:chgData name="Jodi Bailey" userId="8842d9fa-7aeb-46eb-aa0e-7d05b1601cae" providerId="ADAL" clId="{0CF1A5EF-4C25-4477-8538-EB34077AAD44}" dt="2024-08-14T14:31:17.046" v="3" actId="2696"/>
        <pc:sldMkLst>
          <pc:docMk/>
          <pc:sldMk cId="3762188133" sldId="2147470751"/>
        </pc:sldMkLst>
      </pc:sldChg>
      <pc:sldChg chg="del">
        <pc:chgData name="Jodi Bailey" userId="8842d9fa-7aeb-46eb-aa0e-7d05b1601cae" providerId="ADAL" clId="{0CF1A5EF-4C25-4477-8538-EB34077AAD44}" dt="2024-08-14T14:31:17.046" v="3" actId="2696"/>
        <pc:sldMkLst>
          <pc:docMk/>
          <pc:sldMk cId="151855229" sldId="2147470755"/>
        </pc:sldMkLst>
      </pc:sldChg>
      <pc:sldChg chg="del">
        <pc:chgData name="Jodi Bailey" userId="8842d9fa-7aeb-46eb-aa0e-7d05b1601cae" providerId="ADAL" clId="{0CF1A5EF-4C25-4477-8538-EB34077AAD44}" dt="2024-08-14T14:30:57.797" v="1" actId="2696"/>
        <pc:sldMkLst>
          <pc:docMk/>
          <pc:sldMk cId="2647504207" sldId="2147470762"/>
        </pc:sldMkLst>
      </pc:sldChg>
      <pc:sldChg chg="delSp mod ord">
        <pc:chgData name="Jodi Bailey" userId="8842d9fa-7aeb-46eb-aa0e-7d05b1601cae" providerId="ADAL" clId="{0CF1A5EF-4C25-4477-8538-EB34077AAD44}" dt="2024-08-14T14:31:44.938" v="16"/>
        <pc:sldMkLst>
          <pc:docMk/>
          <pc:sldMk cId="1091327567" sldId="2147470763"/>
        </pc:sldMkLst>
        <pc:spChg chg="del">
          <ac:chgData name="Jodi Bailey" userId="8842d9fa-7aeb-46eb-aa0e-7d05b1601cae" providerId="ADAL" clId="{0CF1A5EF-4C25-4477-8538-EB34077AAD44}" dt="2024-08-14T14:30:50.372" v="0" actId="478"/>
          <ac:spMkLst>
            <pc:docMk/>
            <pc:sldMk cId="1091327567" sldId="2147470763"/>
            <ac:spMk id="2" creationId="{495D2B60-69C6-1A1D-E884-4E0E4EE747AB}"/>
          </ac:spMkLst>
        </pc:spChg>
      </pc:sldChg>
      <pc:sldChg chg="del">
        <pc:chgData name="Jodi Bailey" userId="8842d9fa-7aeb-46eb-aa0e-7d05b1601cae" providerId="ADAL" clId="{0CF1A5EF-4C25-4477-8538-EB34077AAD44}" dt="2024-08-14T14:31:17.046" v="3" actId="2696"/>
        <pc:sldMkLst>
          <pc:docMk/>
          <pc:sldMk cId="483193295" sldId="2147470764"/>
        </pc:sldMkLst>
      </pc:sldChg>
      <pc:sldChg chg="delSp modSp mod ord">
        <pc:chgData name="Jodi Bailey" userId="8842d9fa-7aeb-46eb-aa0e-7d05b1601cae" providerId="ADAL" clId="{0CF1A5EF-4C25-4477-8538-EB34077AAD44}" dt="2024-08-14T14:31:50.395" v="18"/>
        <pc:sldMkLst>
          <pc:docMk/>
          <pc:sldMk cId="2842039350" sldId="2147470765"/>
        </pc:sldMkLst>
        <pc:spChg chg="del">
          <ac:chgData name="Jodi Bailey" userId="8842d9fa-7aeb-46eb-aa0e-7d05b1601cae" providerId="ADAL" clId="{0CF1A5EF-4C25-4477-8538-EB34077AAD44}" dt="2024-08-14T14:31:20.371" v="4" actId="478"/>
          <ac:spMkLst>
            <pc:docMk/>
            <pc:sldMk cId="2842039350" sldId="2147470765"/>
            <ac:spMk id="2" creationId="{495D2B60-69C6-1A1D-E884-4E0E4EE747AB}"/>
          </ac:spMkLst>
        </pc:spChg>
        <pc:spChg chg="mod">
          <ac:chgData name="Jodi Bailey" userId="8842d9fa-7aeb-46eb-aa0e-7d05b1601cae" providerId="ADAL" clId="{0CF1A5EF-4C25-4477-8538-EB34077AAD44}" dt="2024-08-14T14:31:26.231" v="13" actId="20577"/>
          <ac:spMkLst>
            <pc:docMk/>
            <pc:sldMk cId="2842039350" sldId="2147470765"/>
            <ac:spMk id="3" creationId="{4283077F-2379-C5EB-6E66-A2DF186DB22E}"/>
          </ac:spMkLst>
        </pc:spChg>
      </pc:sldChg>
      <pc:sldChg chg="new">
        <pc:chgData name="Jodi Bailey" userId="8842d9fa-7aeb-46eb-aa0e-7d05b1601cae" providerId="ADAL" clId="{0CF1A5EF-4C25-4477-8538-EB34077AAD44}" dt="2024-08-14T14:32:07.183" v="19" actId="680"/>
        <pc:sldMkLst>
          <pc:docMk/>
          <pc:sldMk cId="631825005" sldId="2147470766"/>
        </pc:sldMkLst>
      </pc:sldChg>
      <pc:sldChg chg="new">
        <pc:chgData name="Jodi Bailey" userId="8842d9fa-7aeb-46eb-aa0e-7d05b1601cae" providerId="ADAL" clId="{0CF1A5EF-4C25-4477-8538-EB34077AAD44}" dt="2024-08-14T14:32:43.197" v="20" actId="680"/>
        <pc:sldMkLst>
          <pc:docMk/>
          <pc:sldMk cId="1794328786" sldId="2147470767"/>
        </pc:sldMkLst>
      </pc:sldChg>
      <pc:sldChg chg="addSp modSp new mod">
        <pc:chgData name="Jodi Bailey" userId="8842d9fa-7aeb-46eb-aa0e-7d05b1601cae" providerId="ADAL" clId="{0CF1A5EF-4C25-4477-8538-EB34077AAD44}" dt="2024-08-14T14:42:53.396" v="35" actId="962"/>
        <pc:sldMkLst>
          <pc:docMk/>
          <pc:sldMk cId="2677822755" sldId="2147470768"/>
        </pc:sldMkLst>
        <pc:picChg chg="add mod">
          <ac:chgData name="Jodi Bailey" userId="8842d9fa-7aeb-46eb-aa0e-7d05b1601cae" providerId="ADAL" clId="{0CF1A5EF-4C25-4477-8538-EB34077AAD44}" dt="2024-08-14T14:42:53.396" v="35" actId="962"/>
          <ac:picMkLst>
            <pc:docMk/>
            <pc:sldMk cId="2677822755" sldId="2147470768"/>
            <ac:picMk id="3" creationId="{E2830652-E7DB-F6EE-7F29-49493A452926}"/>
          </ac:picMkLst>
        </pc:picChg>
      </pc:sldChg>
      <pc:sldChg chg="addSp delSp modSp new del mod">
        <pc:chgData name="Jodi Bailey" userId="8842d9fa-7aeb-46eb-aa0e-7d05b1601cae" providerId="ADAL" clId="{0CF1A5EF-4C25-4477-8538-EB34077AAD44}" dt="2024-08-14T14:41:55.032" v="28" actId="2696"/>
        <pc:sldMkLst>
          <pc:docMk/>
          <pc:sldMk cId="3242027555" sldId="2147470768"/>
        </pc:sldMkLst>
        <pc:picChg chg="add del mod">
          <ac:chgData name="Jodi Bailey" userId="8842d9fa-7aeb-46eb-aa0e-7d05b1601cae" providerId="ADAL" clId="{0CF1A5EF-4C25-4477-8538-EB34077AAD44}" dt="2024-08-14T14:34:15.873" v="27" actId="478"/>
          <ac:picMkLst>
            <pc:docMk/>
            <pc:sldMk cId="3242027555" sldId="2147470768"/>
            <ac:picMk id="3" creationId="{0C3B37DB-7E0A-AE22-4CEC-8F50BA1D55B0}"/>
          </ac:picMkLst>
        </pc:picChg>
      </pc:sldChg>
      <pc:sldChg chg="addSp delSp modSp new mod">
        <pc:chgData name="Jodi Bailey" userId="8842d9fa-7aeb-46eb-aa0e-7d05b1601cae" providerId="ADAL" clId="{0CF1A5EF-4C25-4477-8538-EB34077AAD44}" dt="2024-08-14T15:16:10.067" v="77" actId="962"/>
        <pc:sldMkLst>
          <pc:docMk/>
          <pc:sldMk cId="2182174373" sldId="2147470769"/>
        </pc:sldMkLst>
        <pc:picChg chg="add del mod">
          <ac:chgData name="Jodi Bailey" userId="8842d9fa-7aeb-46eb-aa0e-7d05b1601cae" providerId="ADAL" clId="{0CF1A5EF-4C25-4477-8538-EB34077AAD44}" dt="2024-08-14T15:13:32.684" v="74" actId="478"/>
          <ac:picMkLst>
            <pc:docMk/>
            <pc:sldMk cId="2182174373" sldId="2147470769"/>
            <ac:picMk id="3" creationId="{45389EBD-A471-5E77-E0DB-2D4D0052A9FE}"/>
          </ac:picMkLst>
        </pc:picChg>
        <pc:picChg chg="add mod">
          <ac:chgData name="Jodi Bailey" userId="8842d9fa-7aeb-46eb-aa0e-7d05b1601cae" providerId="ADAL" clId="{0CF1A5EF-4C25-4477-8538-EB34077AAD44}" dt="2024-08-14T15:16:10.067" v="77" actId="962"/>
          <ac:picMkLst>
            <pc:docMk/>
            <pc:sldMk cId="2182174373" sldId="2147470769"/>
            <ac:picMk id="4" creationId="{498006CC-1057-0021-CC8F-C7DBFB64F88A}"/>
          </ac:picMkLst>
        </pc:picChg>
      </pc:sldChg>
      <pc:sldMasterChg chg="modSldLayout">
        <pc:chgData name="Jodi Bailey" userId="8842d9fa-7aeb-46eb-aa0e-7d05b1601cae" providerId="ADAL" clId="{0CF1A5EF-4C25-4477-8538-EB34077AAD44}" dt="2024-08-14T14:51:08.504" v="70" actId="2711"/>
        <pc:sldMasterMkLst>
          <pc:docMk/>
          <pc:sldMasterMk cId="3536010120" sldId="2147483660"/>
        </pc:sldMasterMkLst>
        <pc:sldLayoutChg chg="modSp">
          <pc:chgData name="Jodi Bailey" userId="8842d9fa-7aeb-46eb-aa0e-7d05b1601cae" providerId="ADAL" clId="{0CF1A5EF-4C25-4477-8538-EB34077AAD44}" dt="2024-08-14T14:45:53.612" v="46" actId="2711"/>
          <pc:sldLayoutMkLst>
            <pc:docMk/>
            <pc:sldMasterMk cId="3536010120" sldId="2147483660"/>
            <pc:sldLayoutMk cId="1675313981" sldId="2147483667"/>
          </pc:sldLayoutMkLst>
          <pc:spChg chg="mod">
            <ac:chgData name="Jodi Bailey" userId="8842d9fa-7aeb-46eb-aa0e-7d05b1601cae" providerId="ADAL" clId="{0CF1A5EF-4C25-4477-8538-EB34077AAD44}" dt="2024-08-14T14:45:38.245" v="44" actId="2711"/>
            <ac:spMkLst>
              <pc:docMk/>
              <pc:sldMasterMk cId="3536010120" sldId="2147483660"/>
              <pc:sldLayoutMk cId="1675313981" sldId="2147483667"/>
              <ac:spMk id="2" creationId="{00000000-0000-0000-0000-000000000000}"/>
            </ac:spMkLst>
          </pc:spChg>
          <pc:spChg chg="mod">
            <ac:chgData name="Jodi Bailey" userId="8842d9fa-7aeb-46eb-aa0e-7d05b1601cae" providerId="ADAL" clId="{0CF1A5EF-4C25-4477-8538-EB34077AAD44}" dt="2024-08-14T14:45:46.376" v="45" actId="2711"/>
            <ac:spMkLst>
              <pc:docMk/>
              <pc:sldMasterMk cId="3536010120" sldId="2147483660"/>
              <pc:sldLayoutMk cId="1675313981" sldId="2147483667"/>
              <ac:spMk id="3" creationId="{00000000-0000-0000-0000-000000000000}"/>
            </ac:spMkLst>
          </pc:spChg>
          <pc:spChg chg="mod">
            <ac:chgData name="Jodi Bailey" userId="8842d9fa-7aeb-46eb-aa0e-7d05b1601cae" providerId="ADAL" clId="{0CF1A5EF-4C25-4477-8538-EB34077AAD44}" dt="2024-08-14T14:45:53.612" v="46" actId="2711"/>
            <ac:spMkLst>
              <pc:docMk/>
              <pc:sldMasterMk cId="3536010120" sldId="2147483660"/>
              <pc:sldLayoutMk cId="1675313981" sldId="2147483667"/>
              <ac:spMk id="4" creationId="{00000000-0000-0000-0000-000000000000}"/>
            </ac:spMkLst>
          </pc:spChg>
        </pc:sldLayoutChg>
        <pc:sldLayoutChg chg="modSp">
          <pc:chgData name="Jodi Bailey" userId="8842d9fa-7aeb-46eb-aa0e-7d05b1601cae" providerId="ADAL" clId="{0CF1A5EF-4C25-4477-8538-EB34077AAD44}" dt="2024-08-14T14:46:52.323" v="56" actId="2711"/>
          <pc:sldLayoutMkLst>
            <pc:docMk/>
            <pc:sldMasterMk cId="3536010120" sldId="2147483660"/>
            <pc:sldLayoutMk cId="2984996905" sldId="2147483668"/>
          </pc:sldLayoutMkLst>
          <pc:spChg chg="mod">
            <ac:chgData name="Jodi Bailey" userId="8842d9fa-7aeb-46eb-aa0e-7d05b1601cae" providerId="ADAL" clId="{0CF1A5EF-4C25-4477-8538-EB34077AAD44}" dt="2024-08-14T14:46:46.334" v="55" actId="113"/>
            <ac:spMkLst>
              <pc:docMk/>
              <pc:sldMasterMk cId="3536010120" sldId="2147483660"/>
              <pc:sldLayoutMk cId="2984996905" sldId="2147483668"/>
              <ac:spMk id="2" creationId="{00000000-0000-0000-0000-000000000000}"/>
            </ac:spMkLst>
          </pc:spChg>
          <pc:spChg chg="mod">
            <ac:chgData name="Jodi Bailey" userId="8842d9fa-7aeb-46eb-aa0e-7d05b1601cae" providerId="ADAL" clId="{0CF1A5EF-4C25-4477-8538-EB34077AAD44}" dt="2024-08-14T14:46:52.323" v="56" actId="2711"/>
            <ac:spMkLst>
              <pc:docMk/>
              <pc:sldMasterMk cId="3536010120" sldId="2147483660"/>
              <pc:sldLayoutMk cId="2984996905" sldId="2147483668"/>
              <ac:spMk id="3" creationId="{00000000-0000-0000-0000-000000000000}"/>
            </ac:spMkLst>
          </pc:spChg>
          <pc:spChg chg="mod">
            <ac:chgData name="Jodi Bailey" userId="8842d9fa-7aeb-46eb-aa0e-7d05b1601cae" providerId="ADAL" clId="{0CF1A5EF-4C25-4477-8538-EB34077AAD44}" dt="2024-08-14T14:46:29.569" v="51" actId="2711"/>
            <ac:spMkLst>
              <pc:docMk/>
              <pc:sldMasterMk cId="3536010120" sldId="2147483660"/>
              <pc:sldLayoutMk cId="2984996905" sldId="2147483668"/>
              <ac:spMk id="4" creationId="{00000000-0000-0000-0000-000000000000}"/>
            </ac:spMkLst>
          </pc:spChg>
          <pc:spChg chg="mod">
            <ac:chgData name="Jodi Bailey" userId="8842d9fa-7aeb-46eb-aa0e-7d05b1601cae" providerId="ADAL" clId="{0CF1A5EF-4C25-4477-8538-EB34077AAD44}" dt="2024-08-14T14:46:03.322" v="47" actId="2711"/>
            <ac:spMkLst>
              <pc:docMk/>
              <pc:sldMasterMk cId="3536010120" sldId="2147483660"/>
              <pc:sldLayoutMk cId="2984996905" sldId="2147483668"/>
              <ac:spMk id="5" creationId="{00000000-0000-0000-0000-000000000000}"/>
            </ac:spMkLst>
          </pc:spChg>
          <pc:spChg chg="mod">
            <ac:chgData name="Jodi Bailey" userId="8842d9fa-7aeb-46eb-aa0e-7d05b1601cae" providerId="ADAL" clId="{0CF1A5EF-4C25-4477-8538-EB34077AAD44}" dt="2024-08-14T14:46:09.518" v="48" actId="2711"/>
            <ac:spMkLst>
              <pc:docMk/>
              <pc:sldMasterMk cId="3536010120" sldId="2147483660"/>
              <pc:sldLayoutMk cId="2984996905" sldId="2147483668"/>
              <ac:spMk id="6" creationId="{00000000-0000-0000-0000-000000000000}"/>
            </ac:spMkLst>
          </pc:spChg>
          <pc:spChg chg="mod">
            <ac:chgData name="Jodi Bailey" userId="8842d9fa-7aeb-46eb-aa0e-7d05b1601cae" providerId="ADAL" clId="{0CF1A5EF-4C25-4477-8538-EB34077AAD44}" dt="2024-08-14T14:46:14.080" v="49" actId="2711"/>
            <ac:spMkLst>
              <pc:docMk/>
              <pc:sldMasterMk cId="3536010120" sldId="2147483660"/>
              <pc:sldLayoutMk cId="2984996905" sldId="2147483668"/>
              <ac:spMk id="7" creationId="{00000000-0000-0000-0000-000000000000}"/>
            </ac:spMkLst>
          </pc:spChg>
        </pc:sldLayoutChg>
        <pc:sldLayoutChg chg="modSp">
          <pc:chgData name="Jodi Bailey" userId="8842d9fa-7aeb-46eb-aa0e-7d05b1601cae" providerId="ADAL" clId="{0CF1A5EF-4C25-4477-8538-EB34077AAD44}" dt="2024-08-14T14:48:07.783" v="61" actId="2711"/>
          <pc:sldLayoutMkLst>
            <pc:docMk/>
            <pc:sldMasterMk cId="3536010120" sldId="2147483660"/>
            <pc:sldLayoutMk cId="3167963018" sldId="2147483669"/>
          </pc:sldLayoutMkLst>
          <pc:spChg chg="mod">
            <ac:chgData name="Jodi Bailey" userId="8842d9fa-7aeb-46eb-aa0e-7d05b1601cae" providerId="ADAL" clId="{0CF1A5EF-4C25-4477-8538-EB34077AAD44}" dt="2024-08-14T14:45:05.842" v="42" actId="2711"/>
            <ac:spMkLst>
              <pc:docMk/>
              <pc:sldMasterMk cId="3536010120" sldId="2147483660"/>
              <pc:sldLayoutMk cId="3167963018" sldId="2147483669"/>
              <ac:spMk id="2" creationId="{00000000-0000-0000-0000-000000000000}"/>
            </ac:spMkLst>
          </pc:spChg>
          <pc:spChg chg="mod">
            <ac:chgData name="Jodi Bailey" userId="8842d9fa-7aeb-46eb-aa0e-7d05b1601cae" providerId="ADAL" clId="{0CF1A5EF-4C25-4477-8538-EB34077AAD44}" dt="2024-08-14T14:45:12.262" v="43" actId="2711"/>
            <ac:spMkLst>
              <pc:docMk/>
              <pc:sldMasterMk cId="3536010120" sldId="2147483660"/>
              <pc:sldLayoutMk cId="3167963018" sldId="2147483669"/>
              <ac:spMk id="4" creationId="{00000000-0000-0000-0000-000000000000}"/>
            </ac:spMkLst>
          </pc:spChg>
          <pc:spChg chg="mod">
            <ac:chgData name="Jodi Bailey" userId="8842d9fa-7aeb-46eb-aa0e-7d05b1601cae" providerId="ADAL" clId="{0CF1A5EF-4C25-4477-8538-EB34077AAD44}" dt="2024-08-14T14:47:36.065" v="57" actId="2711"/>
            <ac:spMkLst>
              <pc:docMk/>
              <pc:sldMasterMk cId="3536010120" sldId="2147483660"/>
              <pc:sldLayoutMk cId="3167963018" sldId="2147483669"/>
              <ac:spMk id="5" creationId="{00000000-0000-0000-0000-000000000000}"/>
            </ac:spMkLst>
          </pc:spChg>
          <pc:spChg chg="mod">
            <ac:chgData name="Jodi Bailey" userId="8842d9fa-7aeb-46eb-aa0e-7d05b1601cae" providerId="ADAL" clId="{0CF1A5EF-4C25-4477-8538-EB34077AAD44}" dt="2024-08-14T14:48:07.783" v="61" actId="2711"/>
            <ac:spMkLst>
              <pc:docMk/>
              <pc:sldMasterMk cId="3536010120" sldId="2147483660"/>
              <pc:sldLayoutMk cId="3167963018" sldId="2147483669"/>
              <ac:spMk id="6" creationId="{00000000-0000-0000-0000-000000000000}"/>
            </ac:spMkLst>
          </pc:spChg>
          <pc:spChg chg="mod">
            <ac:chgData name="Jodi Bailey" userId="8842d9fa-7aeb-46eb-aa0e-7d05b1601cae" providerId="ADAL" clId="{0CF1A5EF-4C25-4477-8538-EB34077AAD44}" dt="2024-08-14T14:48:00.914" v="60" actId="2711"/>
            <ac:spMkLst>
              <pc:docMk/>
              <pc:sldMasterMk cId="3536010120" sldId="2147483660"/>
              <pc:sldLayoutMk cId="3167963018" sldId="2147483669"/>
              <ac:spMk id="7" creationId="{00000000-0000-0000-0000-000000000000}"/>
            </ac:spMkLst>
          </pc:spChg>
        </pc:sldLayoutChg>
        <pc:sldLayoutChg chg="modSp">
          <pc:chgData name="Jodi Bailey" userId="8842d9fa-7aeb-46eb-aa0e-7d05b1601cae" providerId="ADAL" clId="{0CF1A5EF-4C25-4477-8538-EB34077AAD44}" dt="2024-08-14T14:48:57.124" v="65" actId="2711"/>
          <pc:sldLayoutMkLst>
            <pc:docMk/>
            <pc:sldMasterMk cId="3536010120" sldId="2147483660"/>
            <pc:sldLayoutMk cId="3253148371" sldId="2147483670"/>
          </pc:sldLayoutMkLst>
          <pc:spChg chg="mod">
            <ac:chgData name="Jodi Bailey" userId="8842d9fa-7aeb-46eb-aa0e-7d05b1601cae" providerId="ADAL" clId="{0CF1A5EF-4C25-4477-8538-EB34077AAD44}" dt="2024-08-14T14:44:41.613" v="40" actId="2711"/>
            <ac:spMkLst>
              <pc:docMk/>
              <pc:sldMasterMk cId="3536010120" sldId="2147483660"/>
              <pc:sldLayoutMk cId="3253148371" sldId="2147483670"/>
              <ac:spMk id="2" creationId="{00000000-0000-0000-0000-000000000000}"/>
            </ac:spMkLst>
          </pc:spChg>
          <pc:spChg chg="mod">
            <ac:chgData name="Jodi Bailey" userId="8842d9fa-7aeb-46eb-aa0e-7d05b1601cae" providerId="ADAL" clId="{0CF1A5EF-4C25-4477-8538-EB34077AAD44}" dt="2024-08-14T14:44:56.001" v="41" actId="2711"/>
            <ac:spMkLst>
              <pc:docMk/>
              <pc:sldMasterMk cId="3536010120" sldId="2147483660"/>
              <pc:sldLayoutMk cId="3253148371" sldId="2147483670"/>
              <ac:spMk id="3" creationId="{00000000-0000-0000-0000-000000000000}"/>
            </ac:spMkLst>
          </pc:spChg>
          <pc:spChg chg="mod">
            <ac:chgData name="Jodi Bailey" userId="8842d9fa-7aeb-46eb-aa0e-7d05b1601cae" providerId="ADAL" clId="{0CF1A5EF-4C25-4477-8538-EB34077AAD44}" dt="2024-08-14T14:48:57.124" v="65" actId="2711"/>
            <ac:spMkLst>
              <pc:docMk/>
              <pc:sldMasterMk cId="3536010120" sldId="2147483660"/>
              <pc:sldLayoutMk cId="3253148371" sldId="2147483670"/>
              <ac:spMk id="4" creationId="{00000000-0000-0000-0000-000000000000}"/>
            </ac:spMkLst>
          </pc:spChg>
          <pc:spChg chg="mod">
            <ac:chgData name="Jodi Bailey" userId="8842d9fa-7aeb-46eb-aa0e-7d05b1601cae" providerId="ADAL" clId="{0CF1A5EF-4C25-4477-8538-EB34077AAD44}" dt="2024-08-14T14:48:45.200" v="63" actId="2711"/>
            <ac:spMkLst>
              <pc:docMk/>
              <pc:sldMasterMk cId="3536010120" sldId="2147483660"/>
              <pc:sldLayoutMk cId="3253148371" sldId="2147483670"/>
              <ac:spMk id="5" creationId="{00000000-0000-0000-0000-000000000000}"/>
            </ac:spMkLst>
          </pc:spChg>
          <pc:spChg chg="mod">
            <ac:chgData name="Jodi Bailey" userId="8842d9fa-7aeb-46eb-aa0e-7d05b1601cae" providerId="ADAL" clId="{0CF1A5EF-4C25-4477-8538-EB34077AAD44}" dt="2024-08-14T14:48:51.449" v="64" actId="2711"/>
            <ac:spMkLst>
              <pc:docMk/>
              <pc:sldMasterMk cId="3536010120" sldId="2147483660"/>
              <pc:sldLayoutMk cId="3253148371" sldId="2147483670"/>
              <ac:spMk id="6" creationId="{00000000-0000-0000-0000-000000000000}"/>
            </ac:spMkLst>
          </pc:spChg>
        </pc:sldLayoutChg>
        <pc:sldLayoutChg chg="modSp">
          <pc:chgData name="Jodi Bailey" userId="8842d9fa-7aeb-46eb-aa0e-7d05b1601cae" providerId="ADAL" clId="{0CF1A5EF-4C25-4477-8538-EB34077AAD44}" dt="2024-08-14T14:51:08.504" v="70" actId="2711"/>
          <pc:sldLayoutMkLst>
            <pc:docMk/>
            <pc:sldMasterMk cId="3536010120" sldId="2147483660"/>
            <pc:sldLayoutMk cId="1865823084" sldId="2147483671"/>
          </pc:sldLayoutMkLst>
          <pc:spChg chg="mod">
            <ac:chgData name="Jodi Bailey" userId="8842d9fa-7aeb-46eb-aa0e-7d05b1601cae" providerId="ADAL" clId="{0CF1A5EF-4C25-4477-8538-EB34077AAD44}" dt="2024-08-14T14:50:54.029" v="67" actId="2711"/>
            <ac:spMkLst>
              <pc:docMk/>
              <pc:sldMasterMk cId="3536010120" sldId="2147483660"/>
              <pc:sldLayoutMk cId="1865823084" sldId="2147483671"/>
              <ac:spMk id="3" creationId="{00000000-0000-0000-0000-000000000000}"/>
            </ac:spMkLst>
          </pc:spChg>
          <pc:spChg chg="mod">
            <ac:chgData name="Jodi Bailey" userId="8842d9fa-7aeb-46eb-aa0e-7d05b1601cae" providerId="ADAL" clId="{0CF1A5EF-4C25-4477-8538-EB34077AAD44}" dt="2024-08-14T14:51:00.065" v="68" actId="2711"/>
            <ac:spMkLst>
              <pc:docMk/>
              <pc:sldMasterMk cId="3536010120" sldId="2147483660"/>
              <pc:sldLayoutMk cId="1865823084" sldId="2147483671"/>
              <ac:spMk id="4" creationId="{00000000-0000-0000-0000-000000000000}"/>
            </ac:spMkLst>
          </pc:spChg>
          <pc:spChg chg="mod">
            <ac:chgData name="Jodi Bailey" userId="8842d9fa-7aeb-46eb-aa0e-7d05b1601cae" providerId="ADAL" clId="{0CF1A5EF-4C25-4477-8538-EB34077AAD44}" dt="2024-08-14T14:51:05.951" v="69" actId="2711"/>
            <ac:spMkLst>
              <pc:docMk/>
              <pc:sldMasterMk cId="3536010120" sldId="2147483660"/>
              <pc:sldLayoutMk cId="1865823084" sldId="2147483671"/>
              <ac:spMk id="5" creationId="{00000000-0000-0000-0000-000000000000}"/>
            </ac:spMkLst>
          </pc:spChg>
          <pc:spChg chg="mod">
            <ac:chgData name="Jodi Bailey" userId="8842d9fa-7aeb-46eb-aa0e-7d05b1601cae" providerId="ADAL" clId="{0CF1A5EF-4C25-4477-8538-EB34077AAD44}" dt="2024-08-14T14:51:08.504" v="70" actId="2711"/>
            <ac:spMkLst>
              <pc:docMk/>
              <pc:sldMasterMk cId="3536010120" sldId="2147483660"/>
              <pc:sldLayoutMk cId="1865823084" sldId="2147483671"/>
              <ac:spMk id="6" creationId="{00000000-0000-0000-0000-000000000000}"/>
            </ac:spMkLst>
          </pc:spChg>
        </pc:sldLayoutChg>
      </pc:sldMasterChg>
      <pc:sldMasterChg chg="modSp">
        <pc:chgData name="Jodi Bailey" userId="8842d9fa-7aeb-46eb-aa0e-7d05b1601cae" providerId="ADAL" clId="{0CF1A5EF-4C25-4477-8538-EB34077AAD44}" dt="2024-08-14T14:51:35.457" v="73" actId="2711"/>
        <pc:sldMasterMkLst>
          <pc:docMk/>
          <pc:sldMasterMk cId="3657974944" sldId="2147483687"/>
        </pc:sldMasterMkLst>
        <pc:spChg chg="mod">
          <ac:chgData name="Jodi Bailey" userId="8842d9fa-7aeb-46eb-aa0e-7d05b1601cae" providerId="ADAL" clId="{0CF1A5EF-4C25-4477-8538-EB34077AAD44}" dt="2024-08-14T14:51:19.974" v="71" actId="2711"/>
          <ac:spMkLst>
            <pc:docMk/>
            <pc:sldMasterMk cId="3657974944" sldId="2147483687"/>
            <ac:spMk id="2" creationId="{0F20EB8C-146D-4D27-8A74-1F1676161F4C}"/>
          </ac:spMkLst>
        </pc:spChg>
        <pc:spChg chg="mod">
          <ac:chgData name="Jodi Bailey" userId="8842d9fa-7aeb-46eb-aa0e-7d05b1601cae" providerId="ADAL" clId="{0CF1A5EF-4C25-4477-8538-EB34077AAD44}" dt="2024-08-14T14:51:24.567" v="72" actId="2711"/>
          <ac:spMkLst>
            <pc:docMk/>
            <pc:sldMasterMk cId="3657974944" sldId="2147483687"/>
            <ac:spMk id="3" creationId="{ED80F0DA-E822-4082-B8A6-560859B8821C}"/>
          </ac:spMkLst>
        </pc:spChg>
        <pc:spChg chg="mod">
          <ac:chgData name="Jodi Bailey" userId="8842d9fa-7aeb-46eb-aa0e-7d05b1601cae" providerId="ADAL" clId="{0CF1A5EF-4C25-4477-8538-EB34077AAD44}" dt="2024-08-14T14:51:35.457" v="73" actId="2711"/>
          <ac:spMkLst>
            <pc:docMk/>
            <pc:sldMasterMk cId="3657974944" sldId="2147483687"/>
            <ac:spMk id="5" creationId="{AFCDD8F9-ACFD-4083-B911-C6D0F67DA2FF}"/>
          </ac:spMkLst>
        </pc:s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B6AB9A4C-836D-4C05-A36C-73A64E862937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60463"/>
            <a:ext cx="5572125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781"/>
            <a:ext cx="5588000" cy="3655457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0D462080-2C4B-4189-897A-BB355FAC0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509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38F9-DCC5-4795-BA66-C381EE44DB33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40C29-6C04-4872-8F12-03CF1A642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284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Barlow" panose="000005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leo" pitchFamily="2" charset="0"/>
              </a:defRPr>
            </a:lvl1pPr>
            <a:lvl2pPr>
              <a:defRPr>
                <a:latin typeface="Aleo" pitchFamily="2" charset="0"/>
              </a:defRPr>
            </a:lvl2pPr>
            <a:lvl3pPr>
              <a:defRPr>
                <a:latin typeface="Aleo" pitchFamily="2" charset="0"/>
              </a:defRPr>
            </a:lvl3pPr>
            <a:lvl4pPr>
              <a:defRPr>
                <a:latin typeface="Aleo" pitchFamily="2" charset="0"/>
              </a:defRPr>
            </a:lvl4pPr>
            <a:lvl5pPr>
              <a:defRPr>
                <a:latin typeface="Aleo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leo" pitchFamily="2" charset="0"/>
              </a:defRPr>
            </a:lvl1pPr>
          </a:lstStyle>
          <a:p>
            <a:fld id="{3CA038F9-DCC5-4795-BA66-C381EE44DB33}" type="datetimeFigureOut">
              <a:rPr lang="en-US" smtClean="0"/>
              <a:pPr/>
              <a:t>8/14/2024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leo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leo" pitchFamily="2" charset="0"/>
              </a:defRPr>
            </a:lvl1pPr>
          </a:lstStyle>
          <a:p>
            <a:fld id="{C9A40C29-6C04-4872-8F12-03CF1A64265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148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leo" pitchFamily="2" charset="0"/>
              </a:defRPr>
            </a:lvl1pPr>
            <a:lvl2pPr>
              <a:defRPr>
                <a:latin typeface="Aleo" pitchFamily="2" charset="0"/>
              </a:defRPr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leo" pitchFamily="2" charset="0"/>
              </a:defRPr>
            </a:lvl1pPr>
          </a:lstStyle>
          <a:p>
            <a:fld id="{3CA038F9-DCC5-4795-BA66-C381EE44DB33}" type="datetimeFigureOut">
              <a:rPr lang="en-US" smtClean="0"/>
              <a:pPr/>
              <a:t>8/14/2024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leo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leo" pitchFamily="2" charset="0"/>
              </a:defRPr>
            </a:lvl1pPr>
          </a:lstStyle>
          <a:p>
            <a:fld id="{C9A40C29-6C04-4872-8F12-03CF1A64265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823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47C8D-C0BD-4AC4-B0EA-D036E84B2A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6204BF-95F5-4EB2-9482-82B1BF8B5D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4C1750-E2D6-43D2-AEE6-E555BB119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38F9-DCC5-4795-BA66-C381EE44DB33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6697AC-6B94-442E-B7A3-6CC980C74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ED36B-5F7A-4352-AE20-4853142C0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40C29-6C04-4872-8F12-03CF1A642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066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81F45-1D20-43EF-AA96-414F626E4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878AB-6289-423B-81C6-9D4F7D7A5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A49261-8D68-4B8A-9FAC-C1B1F8D8B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38F9-DCC5-4795-BA66-C381EE44DB33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B4152-EE64-47D6-B2C2-2BB79A19B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1889F-AA06-4CF8-A53D-90F4452A2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40C29-6C04-4872-8F12-03CF1A642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0142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3D196-47FA-4A4C-ADF7-2A2959F98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E248D4-7CC1-4467-8F60-443C242414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3C61E0-A57A-4540-B228-4D76052CB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38F9-DCC5-4795-BA66-C381EE44DB33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15F2CD-89F7-42D8-B7F9-077B95BEF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E6008-1FAB-41F5-94E9-D32496C5F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40C29-6C04-4872-8F12-03CF1A642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3233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7750C-7F74-47F2-B3AA-E748B8319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9C6028-7A77-4E7B-80A6-07896A2D75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80E462-270E-4ACE-969B-1005C0D404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21D13C-4BDD-4111-80BC-F01D899E1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38F9-DCC5-4795-BA66-C381EE44DB33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87096E-4274-4310-84E1-B85409C4C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18C239-E273-45A7-BAC0-3DD44E8E0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40C29-6C04-4872-8F12-03CF1A642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9005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51A5F-7D21-4314-B62C-01772F293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25CFF6-06FB-48A3-B6E7-58F976669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C2BB69-4653-4900-B463-3D54877650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FF8CAC-4A00-4B96-9AD1-353E1AA472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FE7002-B938-4FB9-B85D-EB096D719D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D304DE-C3AE-40BF-BB4B-DD89CAC2C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38F9-DCC5-4795-BA66-C381EE44DB33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AC6A37-B272-4A80-9A65-85A6C9D4B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973936-FFE9-4CCF-A755-905CFEB7A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40C29-6C04-4872-8F12-03CF1A642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1009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22BCB-243B-4BE5-BE53-E3EDAF98A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486D13-519B-4513-B093-509B3A52B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38F9-DCC5-4795-BA66-C381EE44DB33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08C790-A640-4CB7-A7BD-71A9B5C65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1A722B-2154-407D-8019-F8E27910C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40C29-6C04-4872-8F12-03CF1A64265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blue square with white lines&#10;&#10;Description automatically generated">
            <a:extLst>
              <a:ext uri="{FF2B5EF4-FFF2-40B4-BE49-F238E27FC236}">
                <a16:creationId xmlns:a16="http://schemas.microsoft.com/office/drawing/2014/main" id="{A39C3ABA-EC7A-1E9B-A585-264F446BBC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6911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22BCB-243B-4BE5-BE53-E3EDAF98A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486D13-519B-4513-B093-509B3A52B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38F9-DCC5-4795-BA66-C381EE44DB33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08C790-A640-4CB7-A7BD-71A9B5C65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1A722B-2154-407D-8019-F8E27910C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40C29-6C04-4872-8F12-03CF1A64265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blue screen with white text&#10;&#10;Description automatically generated">
            <a:extLst>
              <a:ext uri="{FF2B5EF4-FFF2-40B4-BE49-F238E27FC236}">
                <a16:creationId xmlns:a16="http://schemas.microsoft.com/office/drawing/2014/main" id="{CEDDB6D4-526A-D302-325B-B0AAA78EBA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1222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6588C3-0150-425D-97C4-B9026E093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38F9-DCC5-4795-BA66-C381EE44DB33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2CCC13-B0D5-4BFB-9EC6-B20BCEAE1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ECF784-E956-45ED-9FF5-FA95C63C5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40C29-6C04-4872-8F12-03CF1A64265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5D42D1F-CFEC-2965-A5FD-67046A31D3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1138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385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38F9-DCC5-4795-BA66-C381EE44DB33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40C29-6C04-4872-8F12-03CF1A642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7287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6588C3-0150-425D-97C4-B9026E093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38F9-DCC5-4795-BA66-C381EE44DB33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2CCC13-B0D5-4BFB-9EC6-B20BCEAE1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ECF784-E956-45ED-9FF5-FA95C63C5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40C29-6C04-4872-8F12-03CF1A642650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78A7FC2-B5D0-1E3F-BBBC-904387FCF8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5464" cy="1147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1169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6588C3-0150-425D-97C4-B9026E093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38F9-DCC5-4795-BA66-C381EE44DB33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2CCC13-B0D5-4BFB-9EC6-B20BCEAE1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ECF784-E956-45ED-9FF5-FA95C63C5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40C29-6C04-4872-8F12-03CF1A64265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screen shot of a computer&#10;&#10;Description automatically generated">
            <a:extLst>
              <a:ext uri="{FF2B5EF4-FFF2-40B4-BE49-F238E27FC236}">
                <a16:creationId xmlns:a16="http://schemas.microsoft.com/office/drawing/2014/main" id="{3788F2AC-5FDB-066A-0395-2157DED1F46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8592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A78FE-D7E1-4473-97C3-A65AEA54D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DACAC-F0C9-43D4-982B-992D7C331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DBD544-2ADF-47C2-965B-6E6DA59120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D04C15-170B-4AD1-9BBB-55A4472CA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38F9-DCC5-4795-BA66-C381EE44DB33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6D0270-26AA-4B04-ACE1-3FD5C40DA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D64A29-FBF3-4104-9655-B82DCFA58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40C29-6C04-4872-8F12-03CF1A642650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blue and white image of a building&#10;&#10;Description automatically generated">
            <a:extLst>
              <a:ext uri="{FF2B5EF4-FFF2-40B4-BE49-F238E27FC236}">
                <a16:creationId xmlns:a16="http://schemas.microsoft.com/office/drawing/2014/main" id="{F5B92074-9BFF-06B3-82EF-3FD194A331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9761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7AC5F-B825-4AAA-A9B3-025A444F2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39E573-D88B-41D6-994E-BAA61D1494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61B5C7-6A61-460F-8C82-013FDDEA61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FC73C5-2F6A-4FD5-89B0-CAF4AEBD8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38F9-DCC5-4795-BA66-C381EE44DB33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4D5F8C-F054-41E1-83C0-52B93C5FE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3D4F5B-22A4-422F-BD48-7DCBC32A9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40C29-6C04-4872-8F12-03CF1A642650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building with many windows&#10;&#10;Description automatically generated">
            <a:extLst>
              <a:ext uri="{FF2B5EF4-FFF2-40B4-BE49-F238E27FC236}">
                <a16:creationId xmlns:a16="http://schemas.microsoft.com/office/drawing/2014/main" id="{4EEB12E8-FFE6-1931-96C4-6E2CD2BFD0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3658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5DAE6-72E0-46D0-A49C-8C3CB90BB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CF63A4-72E0-4908-9DC3-E73F71E0F3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E3FC5A-B1A5-4B8B-9E45-FCC4E50B6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38F9-DCC5-4795-BA66-C381EE44DB33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34ECFE-3582-4F51-86FB-6564AE937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B78FBC-0BCF-419F-A257-F496EFE4E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40C29-6C04-4872-8F12-03CF1A642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5159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1DD7BA-887B-4F2B-B58C-0564AB165E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FC5A1A-0237-489A-91A9-EDA78FA428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0E937-4853-4929-BC71-873C97C53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38F9-DCC5-4795-BA66-C381EE44DB33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92794C-5139-4D31-9F3B-9FC2C5D6B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6DA203-5050-4AD1-8B52-5FA25AAA6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40C29-6C04-4872-8F12-03CF1A642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445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38F9-DCC5-4795-BA66-C381EE44DB33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40C29-6C04-4872-8F12-03CF1A642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852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38F9-DCC5-4795-BA66-C381EE44DB33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40C29-6C04-4872-8F12-03CF1A642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9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38F9-DCC5-4795-BA66-C381EE44DB33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40C29-6C04-4872-8F12-03CF1A642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27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38F9-DCC5-4795-BA66-C381EE44DB33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40C29-6C04-4872-8F12-03CF1A642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91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leo" pitchFamily="2" charset="0"/>
              </a:defRPr>
            </a:lvl1pPr>
          </a:lstStyle>
          <a:p>
            <a:fld id="{3CA038F9-DCC5-4795-BA66-C381EE44DB33}" type="datetimeFigureOut">
              <a:rPr lang="en-US" smtClean="0"/>
              <a:pPr/>
              <a:t>8/14/2024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leo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leo" pitchFamily="2" charset="0"/>
              </a:defRPr>
            </a:lvl1pPr>
          </a:lstStyle>
          <a:p>
            <a:fld id="{C9A40C29-6C04-4872-8F12-03CF1A64265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313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0" i="0">
                <a:latin typeface="Barlow" panose="000005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Aleo" pitchFamily="2" charset="0"/>
              </a:defRPr>
            </a:lvl1pPr>
            <a:lvl2pPr>
              <a:defRPr sz="2800">
                <a:latin typeface="Aleo" pitchFamily="2" charset="0"/>
              </a:defRPr>
            </a:lvl2pPr>
            <a:lvl3pPr>
              <a:defRPr sz="2400">
                <a:latin typeface="Aleo" pitchFamily="2" charset="0"/>
              </a:defRPr>
            </a:lvl3pPr>
            <a:lvl4pPr>
              <a:defRPr sz="2000">
                <a:latin typeface="Aleo" pitchFamily="2" charset="0"/>
              </a:defRPr>
            </a:lvl4pPr>
            <a:lvl5pPr>
              <a:defRPr sz="2000">
                <a:latin typeface="Aleo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leo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leo" pitchFamily="2" charset="0"/>
              </a:defRPr>
            </a:lvl1pPr>
          </a:lstStyle>
          <a:p>
            <a:fld id="{3CA038F9-DCC5-4795-BA66-C381EE44DB33}" type="datetimeFigureOut">
              <a:rPr lang="en-US" smtClean="0"/>
              <a:pPr/>
              <a:t>8/14/2024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leo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leo" pitchFamily="2" charset="0"/>
              </a:defRPr>
            </a:lvl1pPr>
          </a:lstStyle>
          <a:p>
            <a:fld id="{C9A40C29-6C04-4872-8F12-03CF1A64265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996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Barlow" panose="000005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leo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Barlow" panose="00000500000000000000" pitchFamily="2" charset="0"/>
              </a:defRPr>
            </a:lvl1pPr>
          </a:lstStyle>
          <a:p>
            <a:fld id="{3CA038F9-DCC5-4795-BA66-C381EE44DB33}" type="datetimeFigureOut">
              <a:rPr lang="en-US" smtClean="0"/>
              <a:pPr/>
              <a:t>8/14/2024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leo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leo" pitchFamily="2" charset="0"/>
              </a:defRPr>
            </a:lvl1pPr>
          </a:lstStyle>
          <a:p>
            <a:fld id="{C9A40C29-6C04-4872-8F12-03CF1A64265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963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038F9-DCC5-4795-BA66-C381EE44DB33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40C29-6C04-4872-8F12-03CF1A642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0101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20EB8C-146D-4D27-8A74-1F1676161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80F0DA-E822-4082-B8A6-560859B882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BAAC8-F7C4-4A8B-AC83-5D29C9983E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038F9-DCC5-4795-BA66-C381EE44DB33}" type="datetimeFigureOut">
              <a:rPr lang="en-US" smtClean="0"/>
              <a:t>8/14/2024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CDD8F9-ACFD-4083-B911-C6D0F67DA2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leo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A21E5E-B239-4B42-9BF7-36A433823A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40C29-6C04-4872-8F12-03CF1A6426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974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702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Barlow" panose="00000500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leo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leo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leo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leo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leo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E59F5-F61E-4176-09DD-439469B22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825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1327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>
            <a:extLst>
              <a:ext uri="{FF2B5EF4-FFF2-40B4-BE49-F238E27FC236}">
                <a16:creationId xmlns:a16="http://schemas.microsoft.com/office/drawing/2014/main" id="{4283077F-2379-C5EB-6E66-A2DF186DB22E}"/>
              </a:ext>
            </a:extLst>
          </p:cNvPr>
          <p:cNvSpPr txBox="1">
            <a:spLocks/>
          </p:cNvSpPr>
          <p:nvPr/>
        </p:nvSpPr>
        <p:spPr>
          <a:xfrm>
            <a:off x="9061704" y="361193"/>
            <a:ext cx="3130296" cy="4792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bg1"/>
                </a:solidFill>
                <a:latin typeface="New Frank" pitchFamily="50" charset="0"/>
                <a:cs typeface="Times New Roman"/>
              </a:rPr>
              <a:t>TITLE</a:t>
            </a:r>
            <a:endParaRPr lang="en-US" sz="2400" b="1" dirty="0">
              <a:solidFill>
                <a:srgbClr val="FFCC00"/>
              </a:solidFill>
              <a:latin typeface="New Frank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039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4328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 shot of a computer&#10;&#10;Description automatically generated">
            <a:extLst>
              <a:ext uri="{FF2B5EF4-FFF2-40B4-BE49-F238E27FC236}">
                <a16:creationId xmlns:a16="http://schemas.microsoft.com/office/drawing/2014/main" id="{E2830652-E7DB-F6EE-7F29-49493A4529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822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background with blue text&#10;&#10;Description automatically generated">
            <a:extLst>
              <a:ext uri="{FF2B5EF4-FFF2-40B4-BE49-F238E27FC236}">
                <a16:creationId xmlns:a16="http://schemas.microsoft.com/office/drawing/2014/main" id="{498006CC-1057-0021-CC8F-C7DBFB64F8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174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and white image of a building&#10;&#10;Description automatically generated">
            <a:extLst>
              <a:ext uri="{FF2B5EF4-FFF2-40B4-BE49-F238E27FC236}">
                <a16:creationId xmlns:a16="http://schemas.microsoft.com/office/drawing/2014/main" id="{3C51E7E8-8508-2862-787D-3FD291D19F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235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9F555EE2-7120-FBAC-6FE7-F74EA7F7EF4C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4" name="Picture 3" descr="A white background with blue text&#10;&#10;Description automatically generated">
              <a:extLst>
                <a:ext uri="{FF2B5EF4-FFF2-40B4-BE49-F238E27FC236}">
                  <a16:creationId xmlns:a16="http://schemas.microsoft.com/office/drawing/2014/main" id="{CA077FED-31CE-934E-0942-47B883B28F9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682"/>
            <a:stretch/>
          </p:blipFill>
          <p:spPr>
            <a:xfrm>
              <a:off x="0" y="0"/>
              <a:ext cx="12192000" cy="5371032"/>
            </a:xfrm>
            <a:prstGeom prst="rect">
              <a:avLst/>
            </a:prstGeom>
          </p:spPr>
        </p:pic>
        <p:pic>
          <p:nvPicPr>
            <p:cNvPr id="3" name="Picture 2" descr="A white background with blue text&#10;&#10;Description automatically generated">
              <a:extLst>
                <a:ext uri="{FF2B5EF4-FFF2-40B4-BE49-F238E27FC236}">
                  <a16:creationId xmlns:a16="http://schemas.microsoft.com/office/drawing/2014/main" id="{35CB28BF-FC05-2364-29B3-0F7920558F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682"/>
            <a:stretch/>
          </p:blipFill>
          <p:spPr>
            <a:xfrm>
              <a:off x="0" y="1486968"/>
              <a:ext cx="12192000" cy="53710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41757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993486975D624EABD68C636F078722" ma:contentTypeVersion="14" ma:contentTypeDescription="Create a new document." ma:contentTypeScope="" ma:versionID="39a715e475d291d776f61020fea1cc47">
  <xsd:schema xmlns:xsd="http://www.w3.org/2001/XMLSchema" xmlns:xs="http://www.w3.org/2001/XMLSchema" xmlns:p="http://schemas.microsoft.com/office/2006/metadata/properties" xmlns:ns3="58e8d7af-f4c4-44d3-b8cd-bab97d2844f6" xmlns:ns4="5d0aca48-32da-42ea-bee1-17d9d0ffd1fa" targetNamespace="http://schemas.microsoft.com/office/2006/metadata/properties" ma:root="true" ma:fieldsID="06b6171f0cfbf37b72f4fc1bff4a8be3" ns3:_="" ns4:_="">
    <xsd:import namespace="58e8d7af-f4c4-44d3-b8cd-bab97d2844f6"/>
    <xsd:import namespace="5d0aca48-32da-42ea-bee1-17d9d0ffd1f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e8d7af-f4c4-44d3-b8cd-bab97d2844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0aca48-32da-42ea-bee1-17d9d0ffd1f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20C1029-E3E8-4B67-B52F-1DD4B2C102F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F390686-D0DC-480B-BFE0-5037A508FD88}">
  <ds:schemaRefs>
    <ds:schemaRef ds:uri="58e8d7af-f4c4-44d3-b8cd-bab97d2844f6"/>
    <ds:schemaRef ds:uri="5d0aca48-32da-42ea-bee1-17d9d0ffd1f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93D4ED4-620E-438C-AC00-F5F5F18E7A56}">
  <ds:schemaRefs>
    <ds:schemaRef ds:uri="58e8d7af-f4c4-44d3-b8cd-bab97d2844f6"/>
    <ds:schemaRef ds:uri="5d0aca48-32da-42ea-bee1-17d9d0ffd1f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73226585-c0ae-4f97-8b2a-625fcc3030a2}" enabled="0" method="" siteId="{73226585-c0ae-4f97-8b2a-625fcc3030a2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4371</TotalTime>
  <Words>1</Words>
  <Application>Microsoft Office PowerPoint</Application>
  <PresentationFormat>Widescreen</PresentationFormat>
  <Paragraphs>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Aleo</vt:lpstr>
      <vt:lpstr>Arial</vt:lpstr>
      <vt:lpstr>Barlow</vt:lpstr>
      <vt:lpstr>Calibri</vt:lpstr>
      <vt:lpstr>Calibri Light</vt:lpstr>
      <vt:lpstr>New Frank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Jared Tice</dc:creator>
  <cp:lastModifiedBy>Maegen Worley</cp:lastModifiedBy>
  <cp:revision>14</cp:revision>
  <cp:lastPrinted>2022-09-02T12:54:02Z</cp:lastPrinted>
  <dcterms:created xsi:type="dcterms:W3CDTF">2022-08-30T19:49:09Z</dcterms:created>
  <dcterms:modified xsi:type="dcterms:W3CDTF">2024-08-14T16:08:51Z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0x0101002F993486975D624EABD68C636F078722</vt:lpwstr>
  </property>
</Properties>
</file>